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657D7B7A-AC44-ECDF-6C3E-8729B5C0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B9036DC9-7BEF-C006-1785-A312C25A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8AB8135D-ABBF-7108-4B9C-E0837F50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F330A940-3F15-6A39-BAAF-5E895E94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74</cp:revision>
  <dcterms:created xsi:type="dcterms:W3CDTF">2017-10-04T18:30:35Z</dcterms:created>
  <dcterms:modified xsi:type="dcterms:W3CDTF">2025-10-16T17:25:56Z</dcterms:modified>
</cp:coreProperties>
</file>